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slide" Target="slides/slide5.xml"/><Relationship Id="rId5" Type="http://schemas.openxmlformats.org/officeDocument/2006/relationships/theme" Target="theme/theme1.xml"/><Relationship Id="rId15" Type="http://schemas.openxmlformats.org/officeDocument/2006/relationships/customXml" Target="../customXml/item3.xml"/><Relationship Id="rId10" Type="http://schemas.openxmlformats.org/officeDocument/2006/relationships/slide" Target="slides/slide4.xml"/><Relationship Id="rId4" Type="http://schemas.openxmlformats.org/officeDocument/2006/relationships/viewProps" Target="viewProps.xml"/><Relationship Id="rId9" Type="http://schemas.openxmlformats.org/officeDocument/2006/relationships/slide" Target="slides/slide3.xml"/><Relationship Id="rId14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10312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D6E0F5"/>
                </a:solidFill>
                <a:latin typeface="Calibri"/>
              </a:rPr>
              <a:t>PROJET INTERNE — PRJ-2026-LOG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651760"/>
            <a:ext cx="10515600" cy="1645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Cambria"/>
              </a:rPr>
              <a:t>ERP &amp; refonte logistique 2026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429768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0" i="0">
                <a:solidFill>
                  <a:srgbClr val="D6E0F5"/>
                </a:solidFill>
                <a:latin typeface="Calibri"/>
              </a:rPr>
              <a:t>Comité de pilotage — Novembre 2025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6126480"/>
            <a:ext cx="10515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9AA8CC"/>
                </a:solidFill>
                <a:latin typeface="Calibri"/>
              </a:rPr>
              <a:t>Maison Cazaux  —  Cazaux &amp; Fils Distribution SAS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Pourquoi ce projet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737360"/>
            <a:ext cx="10515600" cy="4572000"/>
          </a:xfrm>
          <a:prstGeom prst="rect">
            <a:avLst/>
          </a:prstGeom>
          <a:noFill/>
        </p:spPr>
        <p:txBody>
          <a:bodyPr wrap="square" lIns="0" tIns="0">
            <a:spAutoFit/>
          </a:bodyPr>
          <a:lstStyle/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Outils actuels (tableurs non connectés) saturés par la croissance (+8 %/an).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Saisies en double entre la logistique et la facturation.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Taux de service à 96,2 % vs cible 97,5 % ; rotation des stocks à 41 jours.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Besoin d'un pilotage temps réel : achats, stocks, ventes, facturation.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Objectifs chiffrés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3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97,5 %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taux de service cible</a:t>
            </a:r>
          </a:p>
        </p:txBody>
      </p:sp>
      <p:sp>
        <p:nvSpPr>
          <p:cNvPr id="8" name="Rectangle 7"/>
          <p:cNvSpPr/>
          <p:nvPr/>
        </p:nvSpPr>
        <p:spPr>
          <a:xfrm>
            <a:off x="3550843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550843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38 j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723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rotation des stocks cible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78727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78727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45 j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1607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DSO cible (vs 52 j)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06611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006611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T4 2026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89491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go-live plateforme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Planning prévisionnel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4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2960" y="1828800"/>
          <a:ext cx="105156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3657600"/>
                <a:gridCol w="2286000"/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Phase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Période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Responsable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Cadrage &amp; choix éditeur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Janv. – Févr. 2026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T. Albert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Paramétrage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Mars – Juin 2026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Éditeur + T. Albert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Reprise des données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Juil. – Août 2026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S. Reynaud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Formation &amp; bascule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Sept. – Oct. 2026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Équipe projet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Stabilisation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Nov. – Déc. 2026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T. Albert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Budget : 160 k€ 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5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2960" y="1828800"/>
          <a:ext cx="105156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0"/>
                <a:gridCol w="3200400"/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Poste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Montant HT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Licences ERP (3 ans)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72 000 €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Intégration &amp; paramétrage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58 000 €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Matériel (douchettes, serveur)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21 000 €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Formation interne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9 000 €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160 000 €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743200"/>
            <a:ext cx="1051560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200" b="1" i="0">
                <a:solidFill>
                  <a:srgbClr val="FFFFFF"/>
                </a:solidFill>
                <a:latin typeface="Cambria"/>
              </a:rPr>
              <a:t>Lancement de l'appel d'offres : janvier 2026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420624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0" i="0">
                <a:solidFill>
                  <a:srgbClr val="D6E0F5"/>
                </a:solidFill>
                <a:latin typeface="Calibri"/>
              </a:rPr>
              <a:t>contact@maison-cazaux.fr  •  www.maison-cazaux.fr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2CA884FA57F946BB47D141BA734ECC" ma:contentTypeVersion="3" ma:contentTypeDescription="Create a new document." ma:contentTypeScope="" ma:versionID="c9550a46b6b258a305ad609ea7b1e6bd">
  <xsd:schema xmlns:xsd="http://www.w3.org/2001/XMLSchema" xmlns:xs="http://www.w3.org/2001/XMLSchema" xmlns:p="http://schemas.microsoft.com/office/2006/metadata/properties" xmlns:ns2="b166b0b9-3d01-4d5c-8ffe-6bdae0fbc771" targetNamespace="http://schemas.microsoft.com/office/2006/metadata/properties" ma:root="true" ma:fieldsID="b55786e975b4babda38bf4402ab570c0" ns2:_="">
    <xsd:import namespace="b166b0b9-3d01-4d5c-8ffe-6bdae0fbc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66b0b9-3d01-4d5c-8ffe-6bdae0fbc7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43AACA8-2C92-4921-B219-78AAE1E280A1}"/>
</file>

<file path=customXml/itemProps2.xml><?xml version="1.0" encoding="utf-8"?>
<ds:datastoreItem xmlns:ds="http://schemas.openxmlformats.org/officeDocument/2006/customXml" ds:itemID="{8D39B031-506B-42D7-BAD5-4D8D7E7CDFA1}"/>
</file>

<file path=customXml/itemProps3.xml><?xml version="1.0" encoding="utf-8"?>
<ds:datastoreItem xmlns:ds="http://schemas.openxmlformats.org/officeDocument/2006/customXml" ds:itemID="{50C3DEBE-8CDC-4613-9779-34CA93645B11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0x0101008E2CA884FA57F946BB47D141BA734ECC</vt:lpwstr>
  </property>
</Properties>
</file>